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3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81" y="1774398"/>
            <a:ext cx="3337328"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generated graphics serve to understand more quickly some relevant information about the rockets, such as mission success, mass loss, etc.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2D898E16-9A7A-4D3A-9B72-869576308C2F}"/>
              </a:ext>
            </a:extLst>
          </p:cNvPr>
          <p:cNvPicPr>
            <a:picLocks noChangeAspect="1"/>
          </p:cNvPicPr>
          <p:nvPr/>
        </p:nvPicPr>
        <p:blipFill>
          <a:blip r:embed="rId3"/>
          <a:stretch>
            <a:fillRect/>
          </a:stretch>
        </p:blipFill>
        <p:spPr>
          <a:xfrm>
            <a:off x="4190257" y="1774398"/>
            <a:ext cx="4189655" cy="1904849"/>
          </a:xfrm>
          <a:prstGeom prst="rect">
            <a:avLst/>
          </a:prstGeom>
        </p:spPr>
      </p:pic>
      <p:pic>
        <p:nvPicPr>
          <p:cNvPr id="8" name="Imagem 7">
            <a:extLst>
              <a:ext uri="{FF2B5EF4-FFF2-40B4-BE49-F238E27FC236}">
                <a16:creationId xmlns:a16="http://schemas.microsoft.com/office/drawing/2014/main" id="{444B19A8-0F67-42AF-9272-41A0348792B2}"/>
              </a:ext>
            </a:extLst>
          </p:cNvPr>
          <p:cNvPicPr>
            <a:picLocks noChangeAspect="1"/>
          </p:cNvPicPr>
          <p:nvPr/>
        </p:nvPicPr>
        <p:blipFill>
          <a:blip r:embed="rId4"/>
          <a:stretch>
            <a:fillRect/>
          </a:stretch>
        </p:blipFill>
        <p:spPr>
          <a:xfrm>
            <a:off x="4190257" y="3878998"/>
            <a:ext cx="4189655" cy="1959762"/>
          </a:xfrm>
          <a:prstGeom prst="rect">
            <a:avLst/>
          </a:prstGeom>
        </p:spPr>
      </p:pic>
      <p:pic>
        <p:nvPicPr>
          <p:cNvPr id="10" name="Imagem 9">
            <a:extLst>
              <a:ext uri="{FF2B5EF4-FFF2-40B4-BE49-F238E27FC236}">
                <a16:creationId xmlns:a16="http://schemas.microsoft.com/office/drawing/2014/main" id="{63C41AE8-A827-4F75-8353-C33D0966D577}"/>
              </a:ext>
            </a:extLst>
          </p:cNvPr>
          <p:cNvPicPr>
            <a:picLocks noChangeAspect="1"/>
          </p:cNvPicPr>
          <p:nvPr/>
        </p:nvPicPr>
        <p:blipFill>
          <a:blip r:embed="rId5"/>
          <a:stretch>
            <a:fillRect/>
          </a:stretch>
        </p:blipFill>
        <p:spPr>
          <a:xfrm>
            <a:off x="8592854" y="1773199"/>
            <a:ext cx="3337329" cy="1906048"/>
          </a:xfrm>
          <a:prstGeom prst="rect">
            <a:avLst/>
          </a:prstGeom>
        </p:spPr>
      </p:pic>
      <p:pic>
        <p:nvPicPr>
          <p:cNvPr id="12" name="Imagem 11">
            <a:extLst>
              <a:ext uri="{FF2B5EF4-FFF2-40B4-BE49-F238E27FC236}">
                <a16:creationId xmlns:a16="http://schemas.microsoft.com/office/drawing/2014/main" id="{FE1FAE81-605D-427B-A748-829053B26E09}"/>
              </a:ext>
            </a:extLst>
          </p:cNvPr>
          <p:cNvPicPr>
            <a:picLocks noChangeAspect="1"/>
          </p:cNvPicPr>
          <p:nvPr/>
        </p:nvPicPr>
        <p:blipFill>
          <a:blip r:embed="rId6"/>
          <a:stretch>
            <a:fillRect/>
          </a:stretch>
        </p:blipFill>
        <p:spPr>
          <a:xfrm>
            <a:off x="8592854" y="3878998"/>
            <a:ext cx="3337329" cy="19641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https://github.com/CleitonOERocha/IBM_DS_Final_Project/blob/main/jupyter-labs-eda-sql-coursera.ipynb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https://github.com/CleitonOERocha/IBM_DS_Final_Project/blob/main/lab_jupyter_launch_site_location%20(1).ipynb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0233" y="5435721"/>
            <a:ext cx="8656596" cy="883629"/>
          </a:xfrm>
          <a:prstGeom prst="rect">
            <a:avLst/>
          </a:prstGeom>
        </p:spPr>
        <p:txBody>
          <a:bodyPr>
            <a:normAutofit fontScale="4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B6A2C24-302C-464F-833F-C821898A4CAF}"/>
              </a:ext>
            </a:extLst>
          </p:cNvPr>
          <p:cNvPicPr>
            <a:picLocks noChangeAspect="1"/>
          </p:cNvPicPr>
          <p:nvPr/>
        </p:nvPicPr>
        <p:blipFill>
          <a:blip r:embed="rId3"/>
          <a:stretch>
            <a:fillRect/>
          </a:stretch>
        </p:blipFill>
        <p:spPr>
          <a:xfrm>
            <a:off x="2088674" y="1470760"/>
            <a:ext cx="7878274" cy="3581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4749" y="5362497"/>
            <a:ext cx="10202789" cy="1096403"/>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20F31BC2-877A-4DC9-9114-4B060FB3AF1F}"/>
              </a:ext>
            </a:extLst>
          </p:cNvPr>
          <p:cNvPicPr>
            <a:picLocks noChangeAspect="1"/>
          </p:cNvPicPr>
          <p:nvPr/>
        </p:nvPicPr>
        <p:blipFill>
          <a:blip r:embed="rId3"/>
          <a:stretch>
            <a:fillRect/>
          </a:stretch>
        </p:blipFill>
        <p:spPr>
          <a:xfrm>
            <a:off x="2267132" y="1448959"/>
            <a:ext cx="7657735" cy="358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0515"/>
            <a:ext cx="9614066" cy="1484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4EF4B41-354E-4F5B-993B-EC0CC2DC54FB}"/>
              </a:ext>
            </a:extLst>
          </p:cNvPr>
          <p:cNvPicPr>
            <a:picLocks noChangeAspect="1"/>
          </p:cNvPicPr>
          <p:nvPr/>
        </p:nvPicPr>
        <p:blipFill>
          <a:blip r:embed="rId3"/>
          <a:stretch>
            <a:fillRect/>
          </a:stretch>
        </p:blipFill>
        <p:spPr>
          <a:xfrm>
            <a:off x="3100708" y="1433587"/>
            <a:ext cx="5990584" cy="3421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96494"/>
            <a:ext cx="8674614" cy="116457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89E902D-5A54-4774-9FE1-FDA519807096}"/>
              </a:ext>
            </a:extLst>
          </p:cNvPr>
          <p:cNvPicPr>
            <a:picLocks noChangeAspect="1"/>
          </p:cNvPicPr>
          <p:nvPr/>
        </p:nvPicPr>
        <p:blipFill>
          <a:blip r:embed="rId3"/>
          <a:stretch>
            <a:fillRect/>
          </a:stretch>
        </p:blipFill>
        <p:spPr>
          <a:xfrm>
            <a:off x="1956801" y="1461505"/>
            <a:ext cx="8142020" cy="3740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266" y="5170390"/>
            <a:ext cx="10829090" cy="139719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B3F23DE-BDC3-49CE-93AE-F3ED7DE7BB9D}"/>
              </a:ext>
            </a:extLst>
          </p:cNvPr>
          <p:cNvPicPr>
            <a:picLocks noChangeAspect="1"/>
          </p:cNvPicPr>
          <p:nvPr/>
        </p:nvPicPr>
        <p:blipFill>
          <a:blip r:embed="rId3"/>
          <a:stretch>
            <a:fillRect/>
          </a:stretch>
        </p:blipFill>
        <p:spPr>
          <a:xfrm>
            <a:off x="2275942" y="1371904"/>
            <a:ext cx="7640116" cy="36581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24053"/>
            <a:ext cx="9726800" cy="10030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98132D24-1097-45E3-BE35-6559E6463EA4}"/>
              </a:ext>
            </a:extLst>
          </p:cNvPr>
          <p:cNvPicPr>
            <a:picLocks noChangeAspect="1"/>
          </p:cNvPicPr>
          <p:nvPr/>
        </p:nvPicPr>
        <p:blipFill>
          <a:blip r:embed="rId3"/>
          <a:stretch>
            <a:fillRect/>
          </a:stretch>
        </p:blipFill>
        <p:spPr>
          <a:xfrm>
            <a:off x="3402332" y="1572887"/>
            <a:ext cx="5387335" cy="34659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Imagem 13">
            <a:extLst>
              <a:ext uri="{FF2B5EF4-FFF2-40B4-BE49-F238E27FC236}">
                <a16:creationId xmlns:a16="http://schemas.microsoft.com/office/drawing/2014/main" id="{2F864622-5082-410B-B3D3-2DF0AEECD910}"/>
              </a:ext>
            </a:extLst>
          </p:cNvPr>
          <p:cNvPicPr>
            <a:picLocks noChangeAspect="1"/>
          </p:cNvPicPr>
          <p:nvPr/>
        </p:nvPicPr>
        <p:blipFill>
          <a:blip r:embed="rId3"/>
          <a:stretch>
            <a:fillRect/>
          </a:stretch>
        </p:blipFill>
        <p:spPr>
          <a:xfrm>
            <a:off x="2995180" y="3120802"/>
            <a:ext cx="6201640" cy="1524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805EE635-5E26-4BA2-A8A3-6FE4D2A698CB}"/>
              </a:ext>
            </a:extLst>
          </p:cNvPr>
          <p:cNvPicPr>
            <a:picLocks noChangeAspect="1"/>
          </p:cNvPicPr>
          <p:nvPr/>
        </p:nvPicPr>
        <p:blipFill>
          <a:blip r:embed="rId3"/>
          <a:stretch>
            <a:fillRect/>
          </a:stretch>
        </p:blipFill>
        <p:spPr>
          <a:xfrm>
            <a:off x="2036279" y="2454732"/>
            <a:ext cx="7983064" cy="3972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BE946FC5-D2F1-443A-9DA7-9F5667C33337}"/>
              </a:ext>
            </a:extLst>
          </p:cNvPr>
          <p:cNvPicPr>
            <a:picLocks noChangeAspect="1"/>
          </p:cNvPicPr>
          <p:nvPr/>
        </p:nvPicPr>
        <p:blipFill>
          <a:blip r:embed="rId3"/>
          <a:stretch>
            <a:fillRect/>
          </a:stretch>
        </p:blipFill>
        <p:spPr>
          <a:xfrm>
            <a:off x="1488515" y="3233747"/>
            <a:ext cx="9078592" cy="17433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C73FE0DE-43F2-467C-A378-3047C45B530D}"/>
              </a:ext>
            </a:extLst>
          </p:cNvPr>
          <p:cNvPicPr>
            <a:picLocks noChangeAspect="1"/>
          </p:cNvPicPr>
          <p:nvPr/>
        </p:nvPicPr>
        <p:blipFill>
          <a:blip r:embed="rId3"/>
          <a:stretch>
            <a:fillRect/>
          </a:stretch>
        </p:blipFill>
        <p:spPr>
          <a:xfrm>
            <a:off x="669250" y="2871790"/>
            <a:ext cx="10717121" cy="3219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F959EAAE-CE01-4A3C-9CFB-C8BEE8AE4A31}"/>
              </a:ext>
            </a:extLst>
          </p:cNvPr>
          <p:cNvPicPr>
            <a:picLocks noChangeAspect="1"/>
          </p:cNvPicPr>
          <p:nvPr/>
        </p:nvPicPr>
        <p:blipFill>
          <a:blip r:embed="rId3"/>
          <a:stretch>
            <a:fillRect/>
          </a:stretch>
        </p:blipFill>
        <p:spPr>
          <a:xfrm>
            <a:off x="1523362" y="3339214"/>
            <a:ext cx="9145276" cy="13241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BBD988E2-7887-435B-99AD-DD40B89059EF}"/>
              </a:ext>
            </a:extLst>
          </p:cNvPr>
          <p:cNvPicPr>
            <a:picLocks noChangeAspect="1"/>
          </p:cNvPicPr>
          <p:nvPr/>
        </p:nvPicPr>
        <p:blipFill>
          <a:blip r:embed="rId3"/>
          <a:stretch>
            <a:fillRect/>
          </a:stretch>
        </p:blipFill>
        <p:spPr>
          <a:xfrm>
            <a:off x="676290" y="3782991"/>
            <a:ext cx="10745700" cy="2324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234A02B3-DEAB-4DFB-8D76-4A23979D90C1}"/>
              </a:ext>
            </a:extLst>
          </p:cNvPr>
          <p:cNvPicPr>
            <a:picLocks noChangeAspect="1"/>
          </p:cNvPicPr>
          <p:nvPr/>
        </p:nvPicPr>
        <p:blipFill>
          <a:blip r:embed="rId3"/>
          <a:stretch>
            <a:fillRect/>
          </a:stretch>
        </p:blipFill>
        <p:spPr>
          <a:xfrm>
            <a:off x="1580520" y="3069847"/>
            <a:ext cx="9030960" cy="2705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543F97E-86D3-4F02-9EE2-6CB8213F2E7D}"/>
              </a:ext>
            </a:extLst>
          </p:cNvPr>
          <p:cNvPicPr>
            <a:picLocks noChangeAspect="1"/>
          </p:cNvPicPr>
          <p:nvPr/>
        </p:nvPicPr>
        <p:blipFill>
          <a:blip r:embed="rId3"/>
          <a:stretch>
            <a:fillRect/>
          </a:stretch>
        </p:blipFill>
        <p:spPr>
          <a:xfrm>
            <a:off x="2303016" y="3135992"/>
            <a:ext cx="7449590" cy="1162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m 7">
            <a:extLst>
              <a:ext uri="{FF2B5EF4-FFF2-40B4-BE49-F238E27FC236}">
                <a16:creationId xmlns:a16="http://schemas.microsoft.com/office/drawing/2014/main" id="{AB97D2D6-A915-44A4-94E1-772C2EB47C4F}"/>
              </a:ext>
            </a:extLst>
          </p:cNvPr>
          <p:cNvPicPr>
            <a:picLocks noChangeAspect="1"/>
          </p:cNvPicPr>
          <p:nvPr/>
        </p:nvPicPr>
        <p:blipFill>
          <a:blip r:embed="rId3"/>
          <a:stretch>
            <a:fillRect/>
          </a:stretch>
        </p:blipFill>
        <p:spPr>
          <a:xfrm>
            <a:off x="770011" y="4001294"/>
            <a:ext cx="10688542" cy="1524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31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28FBA667-47FE-445E-A585-DA64E655AE2E}"/>
              </a:ext>
            </a:extLst>
          </p:cNvPr>
          <p:cNvPicPr>
            <a:picLocks noChangeAspect="1"/>
          </p:cNvPicPr>
          <p:nvPr/>
        </p:nvPicPr>
        <p:blipFill>
          <a:blip r:embed="rId3"/>
          <a:stretch>
            <a:fillRect/>
          </a:stretch>
        </p:blipFill>
        <p:spPr>
          <a:xfrm>
            <a:off x="688303" y="3861535"/>
            <a:ext cx="10679015"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7091" y="1825625"/>
            <a:ext cx="2476110"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m 5" descr="Mapa&#10;&#10;Descrição gerada automaticamente">
            <a:extLst>
              <a:ext uri="{FF2B5EF4-FFF2-40B4-BE49-F238E27FC236}">
                <a16:creationId xmlns:a16="http://schemas.microsoft.com/office/drawing/2014/main" id="{04D72F0D-CF08-4F21-BE1F-C975882DE64D}"/>
              </a:ext>
            </a:extLst>
          </p:cNvPr>
          <p:cNvPicPr>
            <a:picLocks noChangeAspect="1"/>
          </p:cNvPicPr>
          <p:nvPr/>
        </p:nvPicPr>
        <p:blipFill>
          <a:blip r:embed="rId3"/>
          <a:stretch>
            <a:fillRect/>
          </a:stretch>
        </p:blipFill>
        <p:spPr>
          <a:xfrm>
            <a:off x="3477229" y="1531996"/>
            <a:ext cx="7431531" cy="5032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11679"/>
            <a:ext cx="3314309" cy="416528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m 3" descr="Diagrama&#10;&#10;Descrição gerada automaticamente">
            <a:extLst>
              <a:ext uri="{FF2B5EF4-FFF2-40B4-BE49-F238E27FC236}">
                <a16:creationId xmlns:a16="http://schemas.microsoft.com/office/drawing/2014/main" id="{DDB673D7-FB87-4841-8E2A-381DEDF8AEDA}"/>
              </a:ext>
            </a:extLst>
          </p:cNvPr>
          <p:cNvPicPr>
            <a:picLocks noChangeAspect="1"/>
          </p:cNvPicPr>
          <p:nvPr/>
        </p:nvPicPr>
        <p:blipFill>
          <a:blip r:embed="rId3"/>
          <a:stretch>
            <a:fillRect/>
          </a:stretch>
        </p:blipFill>
        <p:spPr>
          <a:xfrm>
            <a:off x="4503687" y="1538105"/>
            <a:ext cx="7207990" cy="403706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481950" cy="431482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m 3" descr="Gráfico&#10;&#10;Descrição gerada automaticamente">
            <a:extLst>
              <a:ext uri="{FF2B5EF4-FFF2-40B4-BE49-F238E27FC236}">
                <a16:creationId xmlns:a16="http://schemas.microsoft.com/office/drawing/2014/main" id="{D890519D-1A35-491C-AB28-8455942E7CD8}"/>
              </a:ext>
            </a:extLst>
          </p:cNvPr>
          <p:cNvPicPr>
            <a:picLocks noChangeAspect="1"/>
          </p:cNvPicPr>
          <p:nvPr/>
        </p:nvPicPr>
        <p:blipFill>
          <a:blip r:embed="rId3"/>
          <a:stretch>
            <a:fillRect/>
          </a:stretch>
        </p:blipFill>
        <p:spPr>
          <a:xfrm>
            <a:off x="4620589" y="1950720"/>
            <a:ext cx="7325546" cy="34245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5919"/>
            <a:ext cx="9364589" cy="111908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m 3" descr="Gráfico, Gráfico de pizza&#10;&#10;Descrição gerada automaticamente">
            <a:extLst>
              <a:ext uri="{FF2B5EF4-FFF2-40B4-BE49-F238E27FC236}">
                <a16:creationId xmlns:a16="http://schemas.microsoft.com/office/drawing/2014/main" id="{8403CD0E-A101-496C-94CB-21D2310080F4}"/>
              </a:ext>
            </a:extLst>
          </p:cNvPr>
          <p:cNvPicPr>
            <a:picLocks noChangeAspect="1"/>
          </p:cNvPicPr>
          <p:nvPr/>
        </p:nvPicPr>
        <p:blipFill>
          <a:blip r:embed="rId3"/>
          <a:stretch>
            <a:fillRect/>
          </a:stretch>
        </p:blipFill>
        <p:spPr>
          <a:xfrm>
            <a:off x="367014" y="1784626"/>
            <a:ext cx="11457972" cy="32887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347" y="4358640"/>
            <a:ext cx="10551583" cy="2366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m 3" descr="Gráfico&#10;&#10;Descrição gerada automaticamente">
            <a:extLst>
              <a:ext uri="{FF2B5EF4-FFF2-40B4-BE49-F238E27FC236}">
                <a16:creationId xmlns:a16="http://schemas.microsoft.com/office/drawing/2014/main" id="{4C10E69A-434A-45C6-98C6-F8BF625A014F}"/>
              </a:ext>
            </a:extLst>
          </p:cNvPr>
          <p:cNvPicPr>
            <a:picLocks noChangeAspect="1"/>
          </p:cNvPicPr>
          <p:nvPr/>
        </p:nvPicPr>
        <p:blipFill>
          <a:blip r:embed="rId3"/>
          <a:stretch>
            <a:fillRect/>
          </a:stretch>
        </p:blipFill>
        <p:spPr>
          <a:xfrm>
            <a:off x="313673" y="1713450"/>
            <a:ext cx="11564653" cy="21820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32693"/>
            <a:ext cx="10414662" cy="23252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m 3" descr="Texto, Aplicativo&#10;&#10;Descrição gerada automaticamente">
            <a:extLst>
              <a:ext uri="{FF2B5EF4-FFF2-40B4-BE49-F238E27FC236}">
                <a16:creationId xmlns:a16="http://schemas.microsoft.com/office/drawing/2014/main" id="{7F983E98-C1B3-41AE-944C-F5DECF72690C}"/>
              </a:ext>
            </a:extLst>
          </p:cNvPr>
          <p:cNvPicPr>
            <a:picLocks noChangeAspect="1"/>
          </p:cNvPicPr>
          <p:nvPr/>
        </p:nvPicPr>
        <p:blipFill>
          <a:blip r:embed="rId3"/>
          <a:stretch>
            <a:fillRect/>
          </a:stretch>
        </p:blipFill>
        <p:spPr>
          <a:xfrm>
            <a:off x="678180" y="1743414"/>
            <a:ext cx="10835640" cy="23252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1969</TotalTime>
  <Words>1709</Words>
  <Application>Microsoft Office PowerPoint</Application>
  <PresentationFormat>Widescreen</PresentationFormat>
  <Paragraphs>231</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Bahia Investimentos</cp:lastModifiedBy>
  <cp:revision>203</cp:revision>
  <dcterms:created xsi:type="dcterms:W3CDTF">2021-04-29T18:58:34Z</dcterms:created>
  <dcterms:modified xsi:type="dcterms:W3CDTF">2021-12-27T20:19:05Z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